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7E8977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14E4B-495F-4AE4-A28D-C1DEFD0464B1}" type="datetimeFigureOut">
              <a:rPr lang="pl-PL" smtClean="0"/>
              <a:pPr/>
              <a:t>2015-07-29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81036-49DE-4174-8C5B-73674EACF705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94824829"/>
      </p:ext>
    </p:extLst>
  </p:cSld>
  <p:clrMapOvr>
    <a:masterClrMapping/>
  </p:clrMapOvr>
  <p:transition spd="med" advClick="0" advTm="5000">
    <p:fade/>
    <p:sndAc>
      <p:endSnd/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14E4B-495F-4AE4-A28D-C1DEFD0464B1}" type="datetimeFigureOut">
              <a:rPr lang="pl-PL" smtClean="0"/>
              <a:pPr/>
              <a:t>2015-07-29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81036-49DE-4174-8C5B-73674EACF705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70256574"/>
      </p:ext>
    </p:extLst>
  </p:cSld>
  <p:clrMapOvr>
    <a:masterClrMapping/>
  </p:clrMapOvr>
  <p:transition spd="med" advClick="0" advTm="5000">
    <p:fade/>
    <p:sndAc>
      <p:endSnd/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14E4B-495F-4AE4-A28D-C1DEFD0464B1}" type="datetimeFigureOut">
              <a:rPr lang="pl-PL" smtClean="0"/>
              <a:pPr/>
              <a:t>2015-07-29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81036-49DE-4174-8C5B-73674EACF705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2960405"/>
      </p:ext>
    </p:extLst>
  </p:cSld>
  <p:clrMapOvr>
    <a:masterClrMapping/>
  </p:clrMapOvr>
  <p:transition spd="med" advClick="0" advTm="5000">
    <p:fade/>
    <p:sndAc>
      <p:endSnd/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14E4B-495F-4AE4-A28D-C1DEFD0464B1}" type="datetimeFigureOut">
              <a:rPr lang="pl-PL" smtClean="0"/>
              <a:pPr/>
              <a:t>2015-07-29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81036-49DE-4174-8C5B-73674EACF705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987298756"/>
      </p:ext>
    </p:extLst>
  </p:cSld>
  <p:clrMapOvr>
    <a:masterClrMapping/>
  </p:clrMapOvr>
  <p:transition spd="med" advClick="0" advTm="5000">
    <p:fade/>
    <p:sndAc>
      <p:endSnd/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14E4B-495F-4AE4-A28D-C1DEFD0464B1}" type="datetimeFigureOut">
              <a:rPr lang="pl-PL" smtClean="0"/>
              <a:pPr/>
              <a:t>2015-07-29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81036-49DE-4174-8C5B-73674EACF705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048854537"/>
      </p:ext>
    </p:extLst>
  </p:cSld>
  <p:clrMapOvr>
    <a:masterClrMapping/>
  </p:clrMapOvr>
  <p:transition spd="med" advClick="0" advTm="5000">
    <p:fade/>
    <p:sndAc>
      <p:endSnd/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14E4B-495F-4AE4-A28D-C1DEFD0464B1}" type="datetimeFigureOut">
              <a:rPr lang="pl-PL" smtClean="0"/>
              <a:pPr/>
              <a:t>2015-07-29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81036-49DE-4174-8C5B-73674EACF705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88820252"/>
      </p:ext>
    </p:extLst>
  </p:cSld>
  <p:clrMapOvr>
    <a:masterClrMapping/>
  </p:clrMapOvr>
  <p:transition spd="med" advClick="0" advTm="5000">
    <p:fade/>
    <p:sndAc>
      <p:endSnd/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14E4B-495F-4AE4-A28D-C1DEFD0464B1}" type="datetimeFigureOut">
              <a:rPr lang="pl-PL" smtClean="0"/>
              <a:pPr/>
              <a:t>2015-07-29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81036-49DE-4174-8C5B-73674EACF705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393533817"/>
      </p:ext>
    </p:extLst>
  </p:cSld>
  <p:clrMapOvr>
    <a:masterClrMapping/>
  </p:clrMapOvr>
  <p:transition spd="med" advClick="0" advTm="5000">
    <p:fade/>
    <p:sndAc>
      <p:endSnd/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14E4B-495F-4AE4-A28D-C1DEFD0464B1}" type="datetimeFigureOut">
              <a:rPr lang="pl-PL" smtClean="0"/>
              <a:pPr/>
              <a:t>2015-07-29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81036-49DE-4174-8C5B-73674EACF705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391356691"/>
      </p:ext>
    </p:extLst>
  </p:cSld>
  <p:clrMapOvr>
    <a:masterClrMapping/>
  </p:clrMapOvr>
  <p:transition spd="med" advClick="0" advTm="5000">
    <p:fade/>
    <p:sndAc>
      <p:endSnd/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14E4B-495F-4AE4-A28D-C1DEFD0464B1}" type="datetimeFigureOut">
              <a:rPr lang="pl-PL" smtClean="0"/>
              <a:pPr/>
              <a:t>2015-07-29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81036-49DE-4174-8C5B-73674EACF705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041382074"/>
      </p:ext>
    </p:extLst>
  </p:cSld>
  <p:clrMapOvr>
    <a:masterClrMapping/>
  </p:clrMapOvr>
  <p:transition spd="med" advClick="0" advTm="5000">
    <p:fade/>
    <p:sndAc>
      <p:endSnd/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14E4B-495F-4AE4-A28D-C1DEFD0464B1}" type="datetimeFigureOut">
              <a:rPr lang="pl-PL" smtClean="0"/>
              <a:pPr/>
              <a:t>2015-07-29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81036-49DE-4174-8C5B-73674EACF705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612084352"/>
      </p:ext>
    </p:extLst>
  </p:cSld>
  <p:clrMapOvr>
    <a:masterClrMapping/>
  </p:clrMapOvr>
  <p:transition spd="med" advClick="0" advTm="5000">
    <p:fade/>
    <p:sndAc>
      <p:endSnd/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14E4B-495F-4AE4-A28D-C1DEFD0464B1}" type="datetimeFigureOut">
              <a:rPr lang="pl-PL" smtClean="0"/>
              <a:pPr/>
              <a:t>2015-07-29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81036-49DE-4174-8C5B-73674EACF705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802231857"/>
      </p:ext>
    </p:extLst>
  </p:cSld>
  <p:clrMapOvr>
    <a:masterClrMapping/>
  </p:clrMapOvr>
  <p:transition spd="med" advClick="0" advTm="5000">
    <p:fade/>
    <p:sndAc>
      <p:endSnd/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D14E4B-495F-4AE4-A28D-C1DEFD0464B1}" type="datetimeFigureOut">
              <a:rPr lang="pl-PL" smtClean="0"/>
              <a:pPr/>
              <a:t>2015-07-29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E81036-49DE-4174-8C5B-73674EACF705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565732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5000">
    <p:fade/>
    <p:sndAc>
      <p:endSnd/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Aga\Desktop\Groove_Masta_Putz_-_Groove_Masta_Putz_-_Da_Boss.mp3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287016" y="375047"/>
            <a:ext cx="88569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dobe Arabic" pitchFamily="18" charset="-78"/>
                <a:cs typeface="Adobe Arabic" pitchFamily="18" charset="-78"/>
              </a:rPr>
              <a:t>BURMISTRZ MIASTA SIEMIATYCZE</a:t>
            </a:r>
            <a:endParaRPr lang="pl-PL" sz="5400" b="1" dirty="0">
              <a:solidFill>
                <a:schemeClr val="tx1">
                  <a:lumMod val="65000"/>
                  <a:lumOff val="35000"/>
                </a:schemeClr>
              </a:solidFill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000345"/>
            <a:ext cx="7272808" cy="2934281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2132" y="1357298"/>
            <a:ext cx="1727508" cy="1870027"/>
          </a:xfrm>
          <a:prstGeom prst="rect">
            <a:avLst/>
          </a:prstGeom>
        </p:spPr>
      </p:pic>
      <p:sp>
        <p:nvSpPr>
          <p:cNvPr id="7" name="pole tekstowe 6"/>
          <p:cNvSpPr txBox="1"/>
          <p:nvPr/>
        </p:nvSpPr>
        <p:spPr>
          <a:xfrm>
            <a:off x="677315" y="3278303"/>
            <a:ext cx="801693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000" dirty="0" smtClean="0">
                <a:solidFill>
                  <a:schemeClr val="bg1">
                    <a:lumMod val="50000"/>
                  </a:schemeClr>
                </a:solidFill>
                <a:latin typeface="Monotype Corsiva" panose="03010101010201010101" pitchFamily="66" charset="0"/>
              </a:rPr>
              <a:t>Siemiatycki Ośrodek Kultury</a:t>
            </a:r>
            <a:endParaRPr lang="pl-PL" sz="6000" dirty="0">
              <a:solidFill>
                <a:schemeClr val="bg1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9" name="Groove_Masta_Putz_-_Groove_Masta_Putz_-_Da_Boss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4214810" y="2786058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3957834"/>
      </p:ext>
    </p:extLst>
  </p:cSld>
  <p:clrMapOvr>
    <a:masterClrMapping/>
  </p:clrMapOvr>
  <p:transition spd="med" advClick="0" advTm="5000">
    <p:fade/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467544" y="404664"/>
            <a:ext cx="818685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8000" dirty="0" smtClean="0">
                <a:latin typeface="Rod" panose="02030509050101010101" pitchFamily="49" charset="-79"/>
                <a:cs typeface="Rod" panose="02030509050101010101" pitchFamily="49" charset="-79"/>
              </a:rPr>
              <a:t>ZAPRASZAJĄ NA</a:t>
            </a:r>
            <a:endParaRPr lang="pl-PL" sz="8000" dirty="0">
              <a:latin typeface="Rod" panose="02030509050101010101" pitchFamily="49" charset="-79"/>
              <a:cs typeface="Rod" panose="02030509050101010101" pitchFamily="49" charset="-79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138981" y="1988840"/>
            <a:ext cx="884398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8800" dirty="0" smtClean="0">
                <a:latin typeface="Impact" panose="020B0806030902050204" pitchFamily="34" charset="0"/>
              </a:rPr>
              <a:t>Siemiatycze </a:t>
            </a:r>
          </a:p>
          <a:p>
            <a:pPr algn="ctr"/>
            <a:r>
              <a:rPr lang="pl-PL" sz="8800" dirty="0" smtClean="0">
                <a:solidFill>
                  <a:srgbClr val="C00000"/>
                </a:solidFill>
                <a:latin typeface="Impact" panose="020B0806030902050204" pitchFamily="34" charset="0"/>
              </a:rPr>
              <a:t>FLOW</a:t>
            </a:r>
            <a:r>
              <a:rPr lang="pl-PL" sz="8800" dirty="0" smtClean="0">
                <a:latin typeface="Impact" panose="020B0806030902050204" pitchFamily="34" charset="0"/>
              </a:rPr>
              <a:t> </a:t>
            </a:r>
            <a:r>
              <a:rPr lang="pl-PL" sz="8800" dirty="0" smtClean="0">
                <a:solidFill>
                  <a:srgbClr val="800000"/>
                </a:solidFill>
                <a:latin typeface="Impact" panose="020B0806030902050204" pitchFamily="34" charset="0"/>
              </a:rPr>
              <a:t>Festiwal</a:t>
            </a:r>
            <a:r>
              <a:rPr lang="pl-PL" sz="8800" dirty="0" smtClean="0">
                <a:latin typeface="Impact" panose="020B0806030902050204" pitchFamily="34" charset="0"/>
              </a:rPr>
              <a:t> 2015!</a:t>
            </a:r>
            <a:endParaRPr lang="pl-PL" sz="8800" dirty="0"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27374921"/>
      </p:ext>
    </p:extLst>
  </p:cSld>
  <p:clrMapOvr>
    <a:masterClrMapping/>
  </p:clrMapOvr>
  <p:transition spd="med" advClick="0" advTm="5000">
    <p:fade/>
    <p:sndAc>
      <p:endSnd/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251520" y="2060848"/>
            <a:ext cx="885698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3800" dirty="0" smtClean="0">
                <a:latin typeface="Impact" panose="020B0806030902050204" pitchFamily="34" charset="0"/>
              </a:rPr>
              <a:t>29 sierpnia</a:t>
            </a:r>
            <a:endParaRPr lang="pl-PL" sz="13800" dirty="0"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28221709"/>
      </p:ext>
    </p:extLst>
  </p:cSld>
  <p:clrMapOvr>
    <a:masterClrMapping/>
  </p:clrMapOvr>
  <p:transition spd="med" advClick="0" advTm="5000">
    <p:fade/>
    <p:sndAc>
      <p:endSnd/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89512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15866775"/>
      </p:ext>
    </p:extLst>
  </p:cSld>
  <p:clrMapOvr>
    <a:masterClrMapping/>
  </p:clrMapOvr>
  <p:transition spd="med" advClick="0" advTm="5000">
    <p:fade/>
    <p:sndAc>
      <p:endSnd/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89512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71359310"/>
      </p:ext>
    </p:extLst>
  </p:cSld>
  <p:clrMapOvr>
    <a:masterClrMapping/>
  </p:clrMapOvr>
  <p:transition spd="med" advClick="0" advTm="5000">
    <p:fade/>
    <p:sndAc>
      <p:endSnd/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611560" y="404664"/>
            <a:ext cx="777686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5400" dirty="0" smtClean="0">
                <a:latin typeface="Impact" panose="020B0806030902050204" pitchFamily="34" charset="0"/>
              </a:rPr>
              <a:t>WEŹ UDZIAŁ W NASZYCH </a:t>
            </a:r>
            <a:r>
              <a:rPr lang="pl-PL" sz="5400" dirty="0" smtClean="0">
                <a:solidFill>
                  <a:srgbClr val="800000"/>
                </a:solidFill>
                <a:latin typeface="Impact" panose="020B0806030902050204" pitchFamily="34" charset="0"/>
              </a:rPr>
              <a:t>KONKURSACH!</a:t>
            </a:r>
          </a:p>
          <a:p>
            <a:pPr algn="ctr"/>
            <a:endParaRPr lang="pl-PL" sz="3600" dirty="0">
              <a:latin typeface="Impact" panose="020B0806030902050204" pitchFamily="34" charset="0"/>
            </a:endParaRPr>
          </a:p>
          <a:p>
            <a:pPr algn="ctr"/>
            <a:r>
              <a:rPr lang="pl-PL" sz="5400" dirty="0" smtClean="0">
                <a:latin typeface="Impact" panose="020B0806030902050204" pitchFamily="34" charset="0"/>
              </a:rPr>
              <a:t>ZGŁOŚ SIĘ JAKO SUPPORT !</a:t>
            </a:r>
            <a:endParaRPr lang="pl-PL" sz="5400" dirty="0" smtClean="0">
              <a:latin typeface="Impact" panose="020B0806030902050204" pitchFamily="34" charset="0"/>
            </a:endParaRPr>
          </a:p>
          <a:p>
            <a:pPr algn="ctr"/>
            <a:endParaRPr lang="pl-PL" sz="5400" dirty="0">
              <a:latin typeface="Impact" panose="020B0806030902050204" pitchFamily="34" charset="0"/>
            </a:endParaRPr>
          </a:p>
          <a:p>
            <a:pPr algn="ctr"/>
            <a:r>
              <a:rPr lang="pl-PL" sz="5400" dirty="0" smtClean="0">
                <a:latin typeface="Impact" panose="020B0806030902050204" pitchFamily="34" charset="0"/>
              </a:rPr>
              <a:t>SPRAWDŹ NAS NA FACEBOOKU!</a:t>
            </a:r>
            <a:endParaRPr lang="pl-PL" sz="5400" dirty="0">
              <a:latin typeface="Impact" panose="020B0806030902050204" pitchFamily="34" charset="0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24" y="3571876"/>
            <a:ext cx="2952750" cy="666750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876" y="3143248"/>
            <a:ext cx="4036570" cy="162859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83417567"/>
      </p:ext>
    </p:extLst>
  </p:cSld>
  <p:clrMapOvr>
    <a:masterClrMapping/>
  </p:clrMapOvr>
  <p:transition spd="med" advClick="0" advTm="5000">
    <p:fade/>
    <p:sndAc>
      <p:endSnd/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89512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46438839"/>
      </p:ext>
    </p:extLst>
  </p:cSld>
  <p:clrMapOvr>
    <a:masterClrMapping/>
  </p:clrMapOvr>
  <p:transition spd="med" advClick="0" advTm="5000">
    <p:fade/>
    <p:sndAc>
      <p:endSnd/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1043608" y="260648"/>
            <a:ext cx="69637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800" dirty="0" smtClean="0">
                <a:solidFill>
                  <a:srgbClr val="C00000"/>
                </a:solidFill>
                <a:latin typeface="Impact" panose="020B0806030902050204" pitchFamily="34" charset="0"/>
              </a:rPr>
              <a:t>CIEBIE</a:t>
            </a:r>
            <a:r>
              <a:rPr lang="pl-PL" sz="4800" dirty="0" smtClean="0">
                <a:latin typeface="Impact" panose="020B0806030902050204" pitchFamily="34" charset="0"/>
              </a:rPr>
              <a:t> nie może zabraknąć!</a:t>
            </a:r>
            <a:endParaRPr lang="pl-PL" sz="4800" dirty="0">
              <a:latin typeface="Impact" panose="020B0806030902050204" pitchFamily="34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539552" y="2132856"/>
            <a:ext cx="7704856" cy="5093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6600" dirty="0" smtClean="0">
                <a:latin typeface="Impact" panose="020B0806030902050204" pitchFamily="34" charset="0"/>
              </a:rPr>
              <a:t>PIERWSZY ARTYSTA</a:t>
            </a:r>
          </a:p>
          <a:p>
            <a:pPr algn="ctr"/>
            <a:endParaRPr lang="pl-PL" sz="6000" dirty="0">
              <a:latin typeface="Impact" panose="020B0806030902050204" pitchFamily="34" charset="0"/>
            </a:endParaRPr>
          </a:p>
          <a:p>
            <a:pPr algn="ctr"/>
            <a:r>
              <a:rPr lang="pl-PL" sz="19900" dirty="0" smtClean="0">
                <a:solidFill>
                  <a:srgbClr val="800000"/>
                </a:solidFill>
                <a:latin typeface="Impact" panose="020B0806030902050204" pitchFamily="34" charset="0"/>
              </a:rPr>
              <a:t>TE-TRIS</a:t>
            </a:r>
            <a:endParaRPr lang="pl-PL" sz="19900" dirty="0">
              <a:solidFill>
                <a:srgbClr val="80000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8323342"/>
      </p:ext>
    </p:extLst>
  </p:cSld>
  <p:clrMapOvr>
    <a:masterClrMapping/>
  </p:clrMapOvr>
  <p:transition spd="med" advClick="0" advTm="5000">
    <p:fade/>
    <p:sndAc>
      <p:endSnd/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611560" y="260648"/>
            <a:ext cx="7776864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8000" dirty="0" smtClean="0">
                <a:latin typeface="Impact" panose="020B0806030902050204" pitchFamily="34" charset="0"/>
              </a:rPr>
              <a:t>Kolejny artysta</a:t>
            </a:r>
          </a:p>
          <a:p>
            <a:pPr algn="ctr"/>
            <a:r>
              <a:rPr lang="pl-PL" sz="8000" dirty="0" smtClean="0">
                <a:solidFill>
                  <a:srgbClr val="800000"/>
                </a:solidFill>
                <a:latin typeface="Impact" panose="020B0806030902050204" pitchFamily="34" charset="0"/>
              </a:rPr>
              <a:t>?????</a:t>
            </a:r>
          </a:p>
          <a:p>
            <a:pPr algn="ctr"/>
            <a:endParaRPr lang="pl-PL" sz="5400" b="1" dirty="0">
              <a:latin typeface="Impact" panose="020B0806030902050204" pitchFamily="34" charset="0"/>
            </a:endParaRPr>
          </a:p>
          <a:p>
            <a:pPr algn="ctr"/>
            <a:r>
              <a:rPr lang="pl-PL" sz="5400" dirty="0" smtClean="0">
                <a:latin typeface="Impact" panose="020B0806030902050204" pitchFamily="34" charset="0"/>
              </a:rPr>
              <a:t>Niedługo więcej info!</a:t>
            </a:r>
          </a:p>
          <a:p>
            <a:pPr algn="ctr"/>
            <a:endParaRPr lang="pl-PL" sz="5400" dirty="0" smtClean="0">
              <a:latin typeface="Impact" panose="020B0806030902050204" pitchFamily="34" charset="0"/>
            </a:endParaRPr>
          </a:p>
          <a:p>
            <a:pPr algn="ctr"/>
            <a:r>
              <a:rPr lang="pl-PL" sz="5400" dirty="0" smtClean="0">
                <a:solidFill>
                  <a:srgbClr val="800000"/>
                </a:solidFill>
                <a:latin typeface="Impact" panose="020B0806030902050204" pitchFamily="34" charset="0"/>
              </a:rPr>
              <a:t>Do zobaczenia w sierpniu!</a:t>
            </a:r>
            <a:endParaRPr lang="pl-PL" sz="5400" dirty="0">
              <a:solidFill>
                <a:srgbClr val="80000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94425796"/>
      </p:ext>
    </p:extLst>
  </p:cSld>
  <p:clrMapOvr>
    <a:masterClrMapping/>
  </p:clrMapOvr>
  <p:transition spd="med" advClick="0" advTm="5000">
    <p:fade/>
    <p:sndAc>
      <p:endSnd/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89512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05119384"/>
      </p:ext>
    </p:extLst>
  </p:cSld>
  <p:clrMapOvr>
    <a:masterClrMapping/>
  </p:clrMapOvr>
  <p:transition spd="med" advClick="0" advTm="5000">
    <p:fade/>
    <p:sndAc>
      <p:endSnd/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51</Words>
  <Application>Microsoft Office PowerPoint</Application>
  <PresentationFormat>Pokaz na ekranie (4:3)</PresentationFormat>
  <Paragraphs>21</Paragraphs>
  <Slides>10</Slides>
  <Notes>0</Notes>
  <HiddenSlides>0</HiddenSlides>
  <MMClips>1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1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</vt:vector>
  </TitlesOfParts>
  <Company>Acer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Luiza</dc:creator>
  <cp:lastModifiedBy>Aga</cp:lastModifiedBy>
  <cp:revision>9</cp:revision>
  <dcterms:created xsi:type="dcterms:W3CDTF">2015-07-23T22:14:08Z</dcterms:created>
  <dcterms:modified xsi:type="dcterms:W3CDTF">2015-07-29T16:40:08Z</dcterms:modified>
</cp:coreProperties>
</file>